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09" autoAdjust="0"/>
    <p:restoredTop sz="94660"/>
  </p:normalViewPr>
  <p:slideViewPr>
    <p:cSldViewPr snapToGrid="0">
      <p:cViewPr varScale="1">
        <p:scale>
          <a:sx n="78" d="100"/>
          <a:sy n="78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20B146-56B1-9B15-F659-0AF4601A68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812B27E-1F5B-9250-AC04-5328861116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4681EDB-F5DD-DFCD-6EF9-8CAF7F6010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DD53-9D6F-4E1B-8F0C-690E7ACE65B9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72565A7-0FA6-CE93-8469-92979113A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8CB3ECA-5A30-124F-3B28-4CEDEAF33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FC73-9E5C-4DF0-9155-7E74F7534AB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60376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9372702-BF85-FA3A-FA31-2A9F8D821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E9CE3F2-58B6-796A-36E2-F0ED525509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DC6944-10CF-987C-4373-98770B1CB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DD53-9D6F-4E1B-8F0C-690E7ACE65B9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673618-217C-09CB-4C4F-B3EA56C54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B9D507-D889-BB73-724D-927BA2DA1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FC73-9E5C-4DF0-9155-7E74F7534AB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29315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AA602F-EB6F-29A6-1189-A3CF4DD6A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08C097-AD3D-DBD6-4142-716A4633E2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5E4CD77-387C-2D7B-5C66-E3DD6113E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DD53-9D6F-4E1B-8F0C-690E7ACE65B9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1DF02F0-4C4E-6D40-0ACF-EA5B4FE9BE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1275C5-E1AD-32DF-44C2-9897292B9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FC73-9E5C-4DF0-9155-7E74F7534AB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5985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25218E-E971-B3F9-992F-89C4CF113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4AA406-5B69-4581-ACFE-EDEFD3362B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7FE1C65-C320-ED4C-00B5-5CB4B2DC2F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F02FDD4-3BB5-449D-FA28-591FEE5354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DD53-9D6F-4E1B-8F0C-690E7ACE65B9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04C3EB1-F84F-9F48-672A-F164A72E5B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426F720-3DEF-B920-5654-36652F7C5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FC73-9E5C-4DF0-9155-7E74F7534AB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621104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964765-156E-882E-F457-897147474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127EEDC-A083-C4D9-216F-7EA3464393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A69B60F-8BCF-4EA6-81B7-F717E7BE3C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C10E03B-51D6-2C4A-33E7-7BA6A992E0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BAA57ED-6984-CD47-CC32-CB88FB0BD2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187312E-D388-2374-8E03-7B26683A81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DD53-9D6F-4E1B-8F0C-690E7ACE65B9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ED46244-0E11-EC0B-710D-BB9A9F450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3245103-5C00-7003-BDF8-142718756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FC73-9E5C-4DF0-9155-7E74F7534AB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71828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257E1C-4C7E-8894-5828-334BFAE99A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1600904-0CB9-366F-D933-9D35E7D2BC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DD53-9D6F-4E1B-8F0C-690E7ACE65B9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061C6E2-997D-BAE9-B73D-1BA1D10B1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FD2F9B8-B825-37C2-37FE-44CF69C06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FC73-9E5C-4DF0-9155-7E74F7534AB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58726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48841F7-5809-E38D-BF38-E9FBD6FA57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DD53-9D6F-4E1B-8F0C-690E7ACE65B9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9F0454E-B26C-2C8E-D0D8-E5EF80607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1216C44-0BFD-E036-32DC-8F773B4CD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FC73-9E5C-4DF0-9155-7E74F7534AB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55142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A2ADA40-8970-1CB7-3444-5A4089BF22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F626F2E-256A-EBD1-1413-73F3FCE2E1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1D0D45D-B322-B228-513C-1413B7A96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31A9557-DFD1-D994-B0DC-9A0873DD7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DD53-9D6F-4E1B-8F0C-690E7ACE65B9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6E13178-8252-16A6-8808-B3244ADBE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013DE8F-62A6-57EB-5263-ED0C957F5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FC73-9E5C-4DF0-9155-7E74F7534AB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336285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B8F7713-F350-08DA-0573-039990D30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50840D5-40BB-3056-09D2-9119E6A400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353FF4-EA13-2C9E-0950-01711DE590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86B9DBB-C8C8-9C26-194C-5B513CBF7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DD53-9D6F-4E1B-8F0C-690E7ACE65B9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4047F30-9295-2400-1840-F7FD5DA2D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27D09CB-348C-8F8C-00F6-A247BBF3B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FC73-9E5C-4DF0-9155-7E74F7534AB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68558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0333668-6138-3077-1D55-9923361BA2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77B3A9A-D1B3-C855-1F8E-A2BDA5618E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822DE9-6978-8168-5A2C-295756EE71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DD53-9D6F-4E1B-8F0C-690E7ACE65B9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5B9F7C0-C7F2-E004-E6B2-E53756AEE0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4FA917-DE95-D1BF-6A37-32E502963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FC73-9E5C-4DF0-9155-7E74F7534AB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7600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6F5BFE3-5FB9-01D7-E62F-CD069483DA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FB16F4F-7F85-1A46-3F8F-90F3B2D115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6DF633-6D33-ADEF-C9B7-C08285FF0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5DD53-9D6F-4E1B-8F0C-690E7ACE65B9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4917DC5-8A0C-20C5-837F-B41F6D2E9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4073639-42BC-91A6-C8D4-5B26D7213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53FC73-9E5C-4DF0-9155-7E74F7534AB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810144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17814D2-7A89-CBF9-7C83-4C2437727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35D42DC-4984-FC50-4FF1-87122D9876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D615315-CF31-296B-593A-FD0DB4E443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E5DD53-9D6F-4E1B-8F0C-690E7ACE65B9}" type="datetimeFigureOut">
              <a:rPr lang="fr-BE" smtClean="0"/>
              <a:t>27-08-26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C1514B-8DA5-EEC7-0AAD-74847E9571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7B2D37-59F8-657F-3205-2E201349EA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53FC73-9E5C-4DF0-9155-7E74F7534ABE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92605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Layout" Target="../slideLayouts/slideLayout1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6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 /><Relationship Id="rId1" Type="http://schemas.openxmlformats.org/officeDocument/2006/relationships/slideLayout" Target="../slideLayouts/slideLayout7.xml" 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D37124-CF5C-2410-7A7F-5B57AA484F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07EC5AE-1521-ADD4-9225-68BB2AF4EED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5E7F03A-A918-1945-F9C1-E9B2AB084E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630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2112B5-347E-FD73-D318-6A7F2B411B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93C388F-08E6-3788-72B7-B79472C701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7BD80E95-B6CD-2CBB-6C77-0D0BE90537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437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48BBEF-7113-CD2B-5132-84E514B1C87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18B1202-1CFD-A761-6A1A-E1F2A8B609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0D4B57D-E3B7-2F72-C9D8-D9B31BDB70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6061" y="0"/>
            <a:ext cx="113255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314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C2B3DD1-9A0D-A985-F524-DDDB6B98F80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AFC2552-06A1-E427-48B0-30761FDDE77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26A1306-4291-D28E-11D5-2B4661AEE3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9714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551069-0A3B-150C-4D6A-33282C3417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BE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FA1C15B1-A484-23F3-4225-5C914B33B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009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8FF846F3-A574-8BBE-E2DD-76B73FBA2C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014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88CEC1B8-60CA-39D5-8158-97B54ADFD9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289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F9D0BFC-FBDF-F504-FEC3-345EED19B7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7472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01CC01B-7FCF-9D3A-FF27-58A25B87C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0787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08AEEE06-AA8C-9C8D-1D36-5F19A6B59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848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16A099EF-BA42-3F25-60BE-6D1026BC1A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3202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11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2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Customer Care</dc:creator>
  <cp:lastModifiedBy>Customer Care</cp:lastModifiedBy>
  <cp:revision>2</cp:revision>
  <dcterms:created xsi:type="dcterms:W3CDTF">2026-08-27T06:34:21Z</dcterms:created>
  <dcterms:modified xsi:type="dcterms:W3CDTF">2026-08-27T09:57:45Z</dcterms:modified>
</cp:coreProperties>
</file>