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D604F-9285-AF24-5542-21E6B4A93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1EF3FCE-DAF6-40EA-7065-BEEFD9508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9BBE3D-60BC-C140-4B31-6A83B5CCC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1FE4A7-088E-2CA3-9A4E-14B23EB35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102652-0826-C545-483A-D4E2FECEF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35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F820D6-C0BD-A2CE-93C2-CB53E0F8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950D81-2B85-7EE9-C504-75F6AB6BD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474CEB-C79A-62E2-9F39-30ED688F4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89F2E8-79A3-C45A-EC94-FA6099437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CD6E26-6E8B-0074-64DC-DD5503D17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79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D3148B-5E5C-73AE-7E45-B1E514D4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7A1022-C588-981C-D851-D11914964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B5E7EE-AE64-A3C7-96F5-986C28F72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10A4AE-6283-A751-A11B-07CF4321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37B7C3-B69D-CA02-A22E-A35360320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2928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24A538-D976-1D49-0FA7-3103DF270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32E86F-AC71-E73C-C433-D02DB020D2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6D87B2-42A9-A718-97CD-4B252773F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AC5EF8-FF59-3908-DA32-6E95D5F78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A412EE-B9F9-364E-9E05-4588C2276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55B3779-0530-758C-4E29-A3E6926B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62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8A0EE6-C3F8-B77C-A513-F202F0C67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34E294C-D161-441D-745A-7A4FAB848C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0A6BF7-6243-D990-D8D2-FFF259164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4E5C9DA-BBBB-E470-D404-E8C633EC8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22C8A06-544C-41E5-F68C-DE99D8F898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9541FF7-0110-3202-5F6D-383F8E46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F7304D3-28E3-44FE-36D2-A59975E0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6157198-B3D9-DA84-230A-D24AF98B5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8387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703A74-EF86-0A7E-BB98-6880AFC75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65ABBDD-9DF5-D4A0-BC38-4EBEBA224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697E9D6-A8BC-0882-7148-2FD4B45E3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A2039CE-7552-E4EC-A0B0-88EDC3C0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06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33F6E1B-3A87-12C3-2DFD-D9A0523C7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1062D33-270F-DDE0-DE03-510AF62F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2D8139-740B-197C-5799-9A13DADE3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578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31A53F-6778-E8D2-6949-2B404A5DE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4EDF67-34A5-DAC5-4188-8897C4962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F1579-826C-A791-40D5-6BCDB750F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01B679-1FEC-3F18-987B-0BC460292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17711F-7A8E-025F-51FC-263DEC97A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7655DF-50EF-BA04-81DA-632EA1CC4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178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322691-4806-7881-A9A7-13FE8C1AA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5841A45-E31C-7ED7-4463-2256C2784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CB1C76B-1289-8C19-97DE-3B6B1B31A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7938BF7-9C20-A81C-55AB-7240AA9A9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3CE8CA0-C825-78F7-211D-5743F60A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28D8E07-0027-9FEE-746B-A06BA23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317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F0C092-6042-90FD-0101-8131901D2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C1BCEE9-5157-8253-24CC-C7AC026CF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00A9A5-BF7F-D555-1122-37A1D468D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D4D7FD-D4FC-ADE6-F2D8-16CA9AB4E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F66BC2-EB62-1968-A261-52A56613C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776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FAB119D-2F9C-B0C9-3BED-607A65A486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E7CEAE-8465-4B3F-1C3F-331A35827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357991-50E0-E4B5-CEC1-A209DB765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508081E-9C07-7003-03D8-BE4142E46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49DB08-9E49-5A94-5459-D3E94F776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54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FD2FF9F-A281-18B2-A761-744BA8E26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F22234-1050-63D0-5FB3-F70B222EB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E02E58-6F5E-4636-184C-53A7FE046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6E58FE-40CD-DD41-B571-5913A876A66D}" type="datetimeFigureOut">
              <a:rPr lang="fr-FR" smtClean="0"/>
              <a:t>27/08/2026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0633160-7BD1-A2B6-EFF8-2CD899A88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BEA26A-C9FD-9347-61CB-2455C800C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4FC590-2176-A346-8D17-49FB857589F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71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25A654C-C1CC-0708-9EB0-3F72303D0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" b="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7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0CB7306-8AD2-6513-F1AC-ACB6E1C7A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24"/>
            <a:ext cx="12191999" cy="695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233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64F1FFA-F5FC-D5DE-1124-ACD9C66E6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99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2FF25D4-0824-7A96-B106-32E7BD8D5A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01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C18C429-3E28-EC57-8BA7-2AD5041E87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2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407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300718-BA38-C112-A103-2E94497A2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466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05E7A5B-788A-CFEB-478C-8336EF324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5704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Grand écran</PresentationFormat>
  <Slides>7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Customer Care</dc:creator>
  <cp:lastModifiedBy>Customer Care</cp:lastModifiedBy>
  <cp:revision>2</cp:revision>
  <dcterms:created xsi:type="dcterms:W3CDTF">2026-08-27T07:53:47Z</dcterms:created>
  <dcterms:modified xsi:type="dcterms:W3CDTF">2026-08-27T08:03:25Z</dcterms:modified>
</cp:coreProperties>
</file>